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7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FD45DF8-90C9-4342-AC47-9A44C5664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58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F91BF90-CEAE-41DE-9398-B4984AB174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54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17262D8-B626-40D9-885A-CD1646452355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6FEB3A7-C36B-42CD-A4DD-67A1A21DE672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57CAD7E-9A47-4D1D-A2A1-954EE6CAD84F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52D05E1-9BCA-4B99-A2A4-FD48E2131FB0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5FEE715-56BC-4973-84F3-DCE06063BF03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B0C1FB3-B671-4502-9933-DCF7DF39B323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2A3A9E5-6EDB-4DF8-8465-6CC921579336}" type="slidenum">
              <a:rPr lang="en-US" altLang="en-US" sz="1200" smtClean="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142885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9000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5" r:id="rId1"/>
    <p:sldLayoutId id="214748371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92088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H030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我們聽見慈愛之聲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300" dirty="0">
                <a:latin typeface="Arial Narrow" pitchFamily="34" charset="0"/>
                <a:ea typeface="標楷體" pitchFamily="65" charset="-120"/>
              </a:rPr>
              <a:t>WE HEAR THE WORDS OF LOVE (1/7)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1018121"/>
            <a:ext cx="9144000" cy="3391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我們聽見慈愛之聲，我們注視奇妙寶血，</a:t>
            </a:r>
          </a:p>
          <a:p>
            <a:pPr algn="ctr"/>
            <a:r>
              <a:rPr lang="en-US" altLang="zh-TW" sz="2800" dirty="0"/>
              <a:t>We hear the words of love,</a:t>
            </a:r>
          </a:p>
          <a:p>
            <a:pPr algn="ctr"/>
            <a:r>
              <a:rPr lang="en-US" altLang="zh-TW" sz="2800" dirty="0"/>
              <a:t>We gaze upon the blood,</a:t>
            </a:r>
          </a:p>
          <a:p>
            <a:pPr algn="ctr"/>
            <a:r>
              <a:rPr lang="zh-TW" altLang="en-US" dirty="0"/>
              <a:t>我們看見偉大祭牲，就得與神相安和諧。</a:t>
            </a:r>
          </a:p>
          <a:p>
            <a:pPr algn="ctr"/>
            <a:r>
              <a:rPr lang="en-US" altLang="zh-TW" sz="2800" dirty="0"/>
              <a:t>We see the mighty sacrifice,</a:t>
            </a:r>
          </a:p>
          <a:p>
            <a:pPr algn="ctr"/>
            <a:r>
              <a:rPr lang="en-US" altLang="zh-TW" sz="2800" dirty="0"/>
              <a:t>And we have peace with God.</a:t>
            </a:r>
          </a:p>
          <a:p>
            <a:pPr eaLnBrk="1" hangingPunct="1">
              <a:lnSpc>
                <a:spcPct val="120000"/>
              </a:lnSpc>
            </a:pPr>
            <a:endParaRPr lang="en-US" altLang="zh-TW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67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2/7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/>
            <a:r>
              <a:rPr lang="zh-TW" altLang="en-US" dirty="0"/>
              <a:t>這個平安歷久不變，像主聖名一樣穩固，</a:t>
            </a:r>
          </a:p>
          <a:p>
            <a:pPr algn="ctr"/>
            <a:r>
              <a:rPr lang="en-US" altLang="zh-TW" sz="2800" dirty="0" err="1"/>
              <a:t>’Tis</a:t>
            </a:r>
            <a:r>
              <a:rPr lang="en-US" altLang="zh-TW" sz="2800" dirty="0"/>
              <a:t> everlasting peace!</a:t>
            </a:r>
          </a:p>
          <a:p>
            <a:pPr algn="ctr"/>
            <a:r>
              <a:rPr lang="en-US" altLang="zh-TW" sz="2800" dirty="0"/>
              <a:t>Sure as Jehovah’s name;</a:t>
            </a:r>
          </a:p>
          <a:p>
            <a:pPr algn="ctr"/>
            <a:r>
              <a:rPr lang="zh-TW" altLang="en-US" dirty="0"/>
              <a:t>像主寶座一樣貞堅，直到永遠一樣滿足。</a:t>
            </a:r>
          </a:p>
          <a:p>
            <a:pPr algn="ctr"/>
            <a:r>
              <a:rPr lang="en-US" altLang="zh-TW" sz="2800" dirty="0" err="1"/>
              <a:t>’Tis</a:t>
            </a:r>
            <a:r>
              <a:rPr lang="en-US" altLang="zh-TW" sz="2800" dirty="0"/>
              <a:t> stable as His steadfast throne,</a:t>
            </a:r>
          </a:p>
          <a:p>
            <a:pPr algn="ctr"/>
            <a:r>
              <a:rPr lang="en-US" altLang="zh-TW" sz="2800" dirty="0"/>
              <a:t>For evermore the same.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我們愛心時常冷淡，我們喜樂也常沉升；</a:t>
            </a:r>
          </a:p>
          <a:p>
            <a:pPr algn="ctr"/>
            <a:r>
              <a:rPr lang="en-US" altLang="zh-TW" sz="2800" dirty="0"/>
              <a:t>Our love is </a:t>
            </a:r>
            <a:r>
              <a:rPr lang="en-US" altLang="zh-TW" sz="2800" dirty="0" err="1"/>
              <a:t>ofttimes</a:t>
            </a:r>
            <a:r>
              <a:rPr lang="en-US" altLang="zh-TW" sz="2800" dirty="0"/>
              <a:t> low,</a:t>
            </a:r>
          </a:p>
          <a:p>
            <a:pPr algn="ctr"/>
            <a:r>
              <a:rPr lang="en-US" altLang="zh-TW" sz="2800" dirty="0"/>
              <a:t>Our joy still ebbs and blows;</a:t>
            </a:r>
          </a:p>
          <a:p>
            <a:pPr algn="ctr"/>
            <a:r>
              <a:rPr lang="zh-TW" altLang="en-US" dirty="0"/>
              <a:t>但這平安總不衰殘，因耶和華永不變更。</a:t>
            </a:r>
          </a:p>
          <a:p>
            <a:pPr algn="ctr"/>
            <a:r>
              <a:rPr lang="en-US" altLang="zh-TW" sz="2800" dirty="0"/>
              <a:t>But peace with Him remains the same,</a:t>
            </a:r>
          </a:p>
          <a:p>
            <a:pPr algn="ctr"/>
            <a:r>
              <a:rPr lang="en-US" altLang="zh-TW" sz="2800" dirty="0"/>
              <a:t>No change Jehovah knows.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我們雖變，祂仍不變，祂是基督，永遠存活；</a:t>
            </a:r>
          </a:p>
          <a:p>
            <a:pPr algn="ctr"/>
            <a:r>
              <a:rPr lang="en-US" altLang="zh-TW" sz="2800" dirty="0"/>
              <a:t>We change - He changes not;</a:t>
            </a:r>
          </a:p>
          <a:p>
            <a:pPr algn="ctr"/>
            <a:r>
              <a:rPr lang="en-US" altLang="zh-TW" sz="2800" dirty="0"/>
              <a:t>Our Christ can never die:</a:t>
            </a:r>
          </a:p>
          <a:p>
            <a:pPr algn="ctr"/>
            <a:r>
              <a:rPr lang="zh-TW" altLang="en-US" dirty="0"/>
              <a:t>我們安息在祂愛間，靠祂信實，永得穩妥。</a:t>
            </a:r>
          </a:p>
          <a:p>
            <a:pPr algn="ctr"/>
            <a:r>
              <a:rPr lang="en-US" altLang="zh-TW" sz="2800" dirty="0"/>
              <a:t>His love, not ours, the resting-place,</a:t>
            </a:r>
          </a:p>
          <a:p>
            <a:pPr algn="ctr"/>
            <a:r>
              <a:rPr lang="en-US" altLang="zh-TW" sz="2800" dirty="0"/>
              <a:t>We on His truth rely.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雖然祂已在天安宅，但祂十架屹立不變；</a:t>
            </a:r>
          </a:p>
          <a:p>
            <a:pPr algn="ctr"/>
            <a:r>
              <a:rPr lang="en-US" altLang="zh-TW" sz="2800" dirty="0"/>
              <a:t>The cross still stands unchanged,</a:t>
            </a:r>
          </a:p>
          <a:p>
            <a:pPr algn="ctr"/>
            <a:r>
              <a:rPr lang="en-US" altLang="zh-TW" sz="2800" dirty="0"/>
              <a:t>Though heaven is now His home;</a:t>
            </a:r>
          </a:p>
          <a:p>
            <a:pPr algn="ctr"/>
            <a:r>
              <a:rPr lang="zh-TW" altLang="en-US" dirty="0"/>
              <a:t>雖然大石已被挪開，但祂墳墓仍在那邊。</a:t>
            </a:r>
          </a:p>
          <a:p>
            <a:pPr algn="ctr"/>
            <a:r>
              <a:rPr lang="en-US" altLang="zh-TW" sz="2800" dirty="0"/>
              <a:t>The mighty stone is rolled away,</a:t>
            </a:r>
          </a:p>
          <a:p>
            <a:pPr algn="ctr"/>
            <a:r>
              <a:rPr lang="en-US" altLang="zh-TW" sz="2800" dirty="0"/>
              <a:t>But yonder is His tomb!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我們平安就在那邊，因為禍患都進墳墓；</a:t>
            </a:r>
          </a:p>
          <a:p>
            <a:pPr algn="ctr"/>
            <a:r>
              <a:rPr lang="en-US" altLang="zh-TW" sz="2800" dirty="0"/>
              <a:t>And yonder is our peace,</a:t>
            </a:r>
          </a:p>
          <a:p>
            <a:pPr algn="ctr"/>
            <a:r>
              <a:rPr lang="en-US" altLang="zh-TW" sz="2800" dirty="0"/>
              <a:t>The grave of all our woes;</a:t>
            </a:r>
          </a:p>
          <a:p>
            <a:pPr algn="ctr"/>
            <a:r>
              <a:rPr lang="zh-TW" altLang="en-US" dirty="0"/>
              <a:t>我們知道神子受遣，知道祂曾死而復甦。</a:t>
            </a:r>
          </a:p>
          <a:p>
            <a:pPr algn="ctr"/>
            <a:r>
              <a:rPr lang="en-US" altLang="zh-TW" sz="2800" dirty="0"/>
              <a:t>We know the Son of God has come,</a:t>
            </a:r>
          </a:p>
          <a:p>
            <a:pPr algn="ctr"/>
            <a:r>
              <a:rPr lang="en-US" altLang="zh-TW" sz="2800" dirty="0"/>
              <a:t>We know He died and rose.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7/7,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我們知道祂今活著，知道祂在父神右邊；</a:t>
            </a:r>
          </a:p>
          <a:p>
            <a:pPr algn="ctr"/>
            <a:r>
              <a:rPr lang="en-US" altLang="zh-TW" sz="2800" dirty="0"/>
              <a:t>We know He </a:t>
            </a:r>
            <a:r>
              <a:rPr lang="en-US" altLang="zh-TW" sz="2800" dirty="0" err="1"/>
              <a:t>liveth</a:t>
            </a:r>
            <a:r>
              <a:rPr lang="en-US" altLang="zh-TW" sz="2800" dirty="0"/>
              <a:t> now</a:t>
            </a:r>
          </a:p>
          <a:p>
            <a:pPr algn="ctr"/>
            <a:r>
              <a:rPr lang="en-US" altLang="zh-TW" sz="2800" dirty="0"/>
              <a:t>At God’s right hand above;</a:t>
            </a:r>
          </a:p>
          <a:p>
            <a:pPr algn="ctr"/>
            <a:r>
              <a:rPr lang="zh-TW" altLang="en-US" dirty="0"/>
              <a:t>我們認識祂的寶座，認識祂的誠實愛憐。</a:t>
            </a:r>
          </a:p>
          <a:p>
            <a:pPr algn="ctr"/>
            <a:r>
              <a:rPr lang="en-US" altLang="zh-TW" sz="2800" dirty="0"/>
              <a:t>We know the throne on which He sits</a:t>
            </a:r>
          </a:p>
          <a:p>
            <a:pPr algn="ctr"/>
            <a:r>
              <a:rPr lang="en-US" altLang="zh-TW" sz="2800" dirty="0"/>
              <a:t>We know His truth and love!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544</TotalTime>
  <Words>426</Words>
  <Application>Microsoft Office PowerPoint</Application>
  <PresentationFormat>On-screen Show (16:9)</PresentationFormat>
  <Paragraphs>56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H030  我們聽見慈愛之聲 WE HEAR THE WORDS OF LOVE (1/7)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H030 我們聽見慈愛之聲 WE HEAR THE WORDS OF LOVE</dc:title>
  <dc:subject>Hymnary 聖徒詩歌</dc:subject>
  <dc:creator>Horatius Bonar</dc:creator>
  <cp:lastModifiedBy>Timothy Liang</cp:lastModifiedBy>
  <cp:revision>66</cp:revision>
  <dcterms:created xsi:type="dcterms:W3CDTF">2001-04-19T19:07:54Z</dcterms:created>
  <dcterms:modified xsi:type="dcterms:W3CDTF">2017-07-31T22:45:33Z</dcterms:modified>
</cp:coreProperties>
</file>